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/Relationships>

</file>

<file path=ppt/media/image1.jpeg>
</file>

<file path=ppt/media/image2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could be easy the look of the Sagrada Familia…</a:t>
            </a:r>
          </a:p>
          <a:p>
            <a:pPr/>
          </a:p>
          <a:p>
            <a:pPr/>
          </a:p>
          <a:p>
            <a:pPr/>
            <a:r>
              <a:t> 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5" cy="6369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3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3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5"/>
            <a:ext cx="21971000" cy="7241587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2430023" y="10675453"/>
            <a:ext cx="20200055" cy="6369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2"/>
          </a:xfrm>
          <a:prstGeom prst="rect">
            <a:avLst/>
          </a:prstGeom>
        </p:spPr>
        <p:txBody>
          <a:bodyPr lIns="50800" tIns="50800" rIns="50800" bIns="50800"/>
          <a:lstStyle>
            <a:lvl1pPr marL="300875" indent="-131851" defTabSz="2438337">
              <a:lnSpc>
                <a:spcPct val="90000"/>
              </a:lnSpc>
              <a:buClrTx/>
              <a:buSzTx/>
              <a:buFontTx/>
              <a:buNone/>
              <a:defRPr spc="-20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0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 numCol="2" spcCol="109855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2192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8288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4384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0480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lIns="50800" tIns="50800" rIns="50800" bIns="50800" anchor="ctr"/>
          <a:lstStyle>
            <a:lvl1pPr defTabSz="2438337">
              <a:lnSpc>
                <a:spcPct val="80000"/>
              </a:lnSpc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1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ClrTx/>
              <a:buSzTx/>
              <a:buFontTx/>
              <a:buNone/>
              <a:defRPr spc="-99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1198" y="1186732"/>
            <a:ext cx="22721604" cy="1527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1198" y="3073266"/>
            <a:ext cx="22721604" cy="91104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188843" y="12524798"/>
            <a:ext cx="867580" cy="870494"/>
          </a:xfrm>
          <a:prstGeom prst="rect">
            <a:avLst/>
          </a:prstGeom>
          <a:ln w="12700">
            <a:miter lim="400000"/>
          </a:ln>
        </p:spPr>
        <p:txBody>
          <a:bodyPr wrap="none" lIns="243798" tIns="243798" rIns="243798" bIns="243798" anchor="ctr">
            <a:normAutofit fontScale="100000" lnSpcReduction="0"/>
          </a:bodyPr>
          <a:lstStyle>
            <a:lvl1pPr algn="r" defTabSz="2438400">
              <a:defRPr sz="2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1028700" marR="0" indent="-9144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1pPr>
      <a:lvl2pPr marL="1685469" marR="0" indent="-1088569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2pPr>
      <a:lvl3pPr marL="2142669" marR="0" indent="-1088569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■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3pPr>
      <a:lvl4pPr marL="2599869" marR="0" indent="-1088569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4pPr>
      <a:lvl5pPr marL="3057069" marR="0" indent="-1088569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5pPr>
      <a:lvl6pPr marL="36576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6pPr>
      <a:lvl7pPr marL="42672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7pPr>
      <a:lvl8pPr marL="48768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8pPr>
      <a:lvl9pPr marL="54864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tolu-olubode-PlBsJ5MybGc-unsplash.jpg" descr="tolu-olubode-PlBsJ5MybGc-unsplash.jpg"/>
          <p:cNvPicPr>
            <a:picLocks noChangeAspect="1"/>
          </p:cNvPicPr>
          <p:nvPr/>
        </p:nvPicPr>
        <p:blipFill>
          <a:blip r:embed="rId3">
            <a:extLst/>
          </a:blip>
          <a:srcRect l="0" t="51049" r="0" b="0"/>
          <a:stretch>
            <a:fillRect/>
          </a:stretch>
        </p:blipFill>
        <p:spPr>
          <a:xfrm>
            <a:off x="-3" y="5331"/>
            <a:ext cx="24384005" cy="14481879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Google Shape;74;p16"/>
          <p:cNvSpPr/>
          <p:nvPr/>
        </p:nvSpPr>
        <p:spPr>
          <a:xfrm>
            <a:off x="-21408" y="1218040"/>
            <a:ext cx="24426816" cy="1500001"/>
          </a:xfrm>
          <a:prstGeom prst="rect">
            <a:avLst/>
          </a:prstGeom>
          <a:solidFill>
            <a:srgbClr val="EE230C">
              <a:alpha val="7026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62" name="WHY WE DON’T HAVE THIS INSTEAD OF…"/>
          <p:cNvSpPr txBox="1"/>
          <p:nvPr/>
        </p:nvSpPr>
        <p:spPr>
          <a:xfrm>
            <a:off x="2082544" y="1331965"/>
            <a:ext cx="20218909" cy="1279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/>
            <a:r>
              <a:t>WHY WE DON’T HAVE THIS INSTEAD OF…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IMG_4323.jpeg" descr="IMG_4323.jpeg"/>
          <p:cNvPicPr>
            <a:picLocks noChangeAspect="1"/>
          </p:cNvPicPr>
          <p:nvPr/>
        </p:nvPicPr>
        <p:blipFill>
          <a:blip r:embed="rId2">
            <a:extLst/>
          </a:blip>
          <a:srcRect l="13477" t="0" r="10119" b="0"/>
          <a:stretch>
            <a:fillRect/>
          </a:stretch>
        </p:blipFill>
        <p:spPr>
          <a:xfrm rot="16200000">
            <a:off x="5176923" y="-5430429"/>
            <a:ext cx="14030154" cy="24484709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Google Shape;74;p16"/>
          <p:cNvSpPr/>
          <p:nvPr/>
        </p:nvSpPr>
        <p:spPr>
          <a:xfrm>
            <a:off x="-21408" y="1218040"/>
            <a:ext cx="24426816" cy="1500001"/>
          </a:xfrm>
          <a:prstGeom prst="rect">
            <a:avLst/>
          </a:prstGeom>
          <a:solidFill>
            <a:srgbClr val="EE230C">
              <a:alpha val="7026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68" name="THIS?"/>
          <p:cNvSpPr txBox="1"/>
          <p:nvPr/>
        </p:nvSpPr>
        <p:spPr>
          <a:xfrm>
            <a:off x="10733278" y="1331965"/>
            <a:ext cx="2917445" cy="1279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/>
            <a:r>
              <a:t>THIS?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